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064" r:id="rId1"/>
    <p:sldMasterId id="2147484065" r:id="rId2"/>
    <p:sldMasterId id="2147484089" r:id="rId3"/>
  </p:sldMasterIdLst>
  <p:notesMasterIdLst>
    <p:notesMasterId r:id="rId16"/>
  </p:notesMasterIdLst>
  <p:handoutMasterIdLst>
    <p:handoutMasterId r:id="rId17"/>
  </p:handoutMasterIdLst>
  <p:sldIdLst>
    <p:sldId id="728" r:id="rId4"/>
    <p:sldId id="688" r:id="rId5"/>
    <p:sldId id="698" r:id="rId6"/>
    <p:sldId id="699" r:id="rId7"/>
    <p:sldId id="700" r:id="rId8"/>
    <p:sldId id="701" r:id="rId9"/>
    <p:sldId id="702" r:id="rId10"/>
    <p:sldId id="703" r:id="rId11"/>
    <p:sldId id="704" r:id="rId12"/>
    <p:sldId id="719" r:id="rId13"/>
    <p:sldId id="721" r:id="rId14"/>
    <p:sldId id="720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1248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5040" userDrawn="1">
          <p15:clr>
            <a:srgbClr val="A4A3A4"/>
          </p15:clr>
        </p15:guide>
        <p15:guide id="5" pos="5232" userDrawn="1">
          <p15:clr>
            <a:srgbClr val="A4A3A4"/>
          </p15:clr>
        </p15:guide>
        <p15:guide id="6" pos="2832" userDrawn="1">
          <p15:clr>
            <a:srgbClr val="A4A3A4"/>
          </p15:clr>
        </p15:guide>
        <p15:guide id="7" pos="7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F658B-BDAA-42CF-84BA-0D0EF6A48EB4}" v="6" dt="2020-07-26T21:30:41.944"/>
    <p1510:client id="{FCAD2BE8-D786-4063-98E1-0B4FB42C90B2}" v="124" dt="2020-07-27T02:57:09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1"/>
    <p:restoredTop sz="94433"/>
  </p:normalViewPr>
  <p:slideViewPr>
    <p:cSldViewPr>
      <p:cViewPr varScale="1">
        <p:scale>
          <a:sx n="108" d="100"/>
          <a:sy n="108" d="100"/>
        </p:scale>
        <p:origin x="1800" y="96"/>
      </p:cViewPr>
      <p:guideLst>
        <p:guide orient="horz" pos="912"/>
        <p:guide pos="1248"/>
        <p:guide orient="horz" pos="3888"/>
        <p:guide pos="5040"/>
        <p:guide pos="5232"/>
        <p:guide pos="2832"/>
        <p:guide pos="7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itchFamily="34" charset="0"/>
                <a:ea typeface="ヒラギノ角ゴ Pro W3" pitchFamily="122" charset="-128"/>
              </a:defRPr>
            </a:lvl1pPr>
          </a:lstStyle>
          <a:p>
            <a:pPr>
              <a:defRPr/>
            </a:pPr>
            <a:fld id="{EB6E9645-044B-1340-BFAD-9E938260AD2B}" type="datetimeFigureOut">
              <a:rPr lang="en-US"/>
              <a:pPr>
                <a:defRPr/>
              </a:pPr>
              <a:t>7/28/2020</a:t>
            </a:fld>
            <a:endParaRPr lang="en-US"/>
          </a:p>
        </p:txBody>
      </p:sp>
      <p:sp>
        <p:nvSpPr>
          <p:cNvPr id="2580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80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A9C91EF6-5A43-C045-8163-5ED255A26B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259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itchFamily="34" charset="0"/>
                <a:ea typeface="ヒラギノ角ゴ Pro W3" pitchFamily="122" charset="-128"/>
              </a:defRPr>
            </a:lvl1pPr>
          </a:lstStyle>
          <a:p>
            <a:pPr>
              <a:defRPr/>
            </a:pPr>
            <a:fld id="{D2400FF3-6367-3643-99BA-91F656C2069C}" type="datetimeFigureOut">
              <a:rPr lang="en-US"/>
              <a:pPr>
                <a:defRPr/>
              </a:pPr>
              <a:t>7/28/2020</a:t>
            </a:fld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7170D1B7-D24B-334B-BB67-E3D583AD51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9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ヒラギノ角ゴ Pro W3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ヒラギノ角ゴ Pro W3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ヒラギノ角ゴ Pro W3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ヒラギノ角ゴ Pro W3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586A9-3F20-294F-8459-0669D5D164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92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FC1866-E79F-0D40-B07A-EF067F58F0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2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3BC92-225C-964D-B5E2-345D13EE2B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025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7E6DE-3F14-8D45-B968-9F7CE9A4F3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236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15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32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80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3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93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17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72801-6ED9-074A-9282-8E2101E904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716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42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0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6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41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130426"/>
            <a:ext cx="6477000" cy="1470025"/>
          </a:xfrm>
        </p:spPr>
        <p:txBody>
          <a:bodyPr>
            <a:normAutofit/>
          </a:bodyPr>
          <a:lstStyle>
            <a:lvl1pPr>
              <a:defRPr sz="3200" b="1" cap="none" spc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3030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3886200"/>
            <a:ext cx="6477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03030"/>
                </a:solidFill>
                <a:latin typeface="Arial Narrow"/>
                <a:cs typeface="Arial Narrow"/>
              </a:defRPr>
            </a:lvl1pPr>
            <a:lvl2pPr marL="45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pic>
        <p:nvPicPr>
          <p:cNvPr id="5" name="Picture 17" descr="CC_PROMO_RGB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-7938"/>
            <a:ext cx="2201862" cy="68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0"/>
            <a:ext cx="233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2700" y="914400"/>
            <a:ext cx="850900" cy="5943600"/>
          </a:xfrm>
          <a:prstGeom prst="rect">
            <a:avLst/>
          </a:prstGeom>
          <a:solidFill>
            <a:srgbClr val="D4E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-12700" y="0"/>
            <a:ext cx="9156700" cy="914400"/>
          </a:xfrm>
          <a:prstGeom prst="rect">
            <a:avLst/>
          </a:prstGeom>
          <a:solidFill>
            <a:srgbClr val="30303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CA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8104716" cy="914400"/>
          </a:xfrm>
        </p:spPr>
        <p:txBody>
          <a:bodyPr>
            <a:normAutofit/>
          </a:bodyPr>
          <a:lstStyle>
            <a:lvl1pPr>
              <a:defRPr sz="2800" b="0" cap="none" spc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9790" y="990600"/>
            <a:ext cx="8083126" cy="5638800"/>
          </a:xfrm>
        </p:spPr>
        <p:txBody>
          <a:bodyPr>
            <a:normAutofit/>
          </a:bodyPr>
          <a:lstStyle>
            <a:lvl1pPr>
              <a:buClr>
                <a:srgbClr val="303030"/>
              </a:buClr>
              <a:buFont typeface="Wingdings" pitchFamily="2" charset="2"/>
              <a:buChar char="v"/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  <a:lvl2pPr marL="742917" indent="-285737">
              <a:buClr>
                <a:srgbClr val="303030"/>
              </a:buClr>
              <a:buFont typeface="Wingdings" pitchFamily="2" charset="2"/>
              <a:buChar char="§"/>
              <a:defRPr sz="18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buClr>
                <a:srgbClr val="303030"/>
              </a:buClr>
              <a:defRPr sz="16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buClr>
                <a:srgbClr val="303030"/>
              </a:buClr>
              <a:defRPr sz="16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buClr>
                <a:srgbClr val="303030"/>
              </a:buClr>
              <a:defRPr sz="16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" y="2514600"/>
            <a:ext cx="84709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649140"/>
            <a:ext cx="7543800" cy="1559719"/>
          </a:xfrm>
          <a:solidFill>
            <a:schemeClr val="bg1"/>
          </a:solidFill>
          <a:ln w="9525" cap="rnd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anchor="t">
            <a:noAutofit/>
          </a:bodyPr>
          <a:lstStyle>
            <a:lvl1pPr algn="l">
              <a:defRPr sz="4400" b="1" cap="none" spc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30303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1104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245225"/>
            <a:ext cx="5562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1498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245225"/>
            <a:ext cx="5562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91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245225"/>
            <a:ext cx="5562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487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9773B-4CE2-C541-8547-1628AFD6FC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47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A7E91-C5BE-984D-A321-3A478B465A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714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680F7-AF5E-5F4F-90F8-E9F97FAEB4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357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8ED43-3BD8-5141-9FD4-E158B6FCE0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830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82DF1-506C-A24A-93CA-E6E9A0C4A2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5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2B7E-67C2-5B45-A092-D75C9C6739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52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05AD6-14BB-F945-B158-84B330E83C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70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5225"/>
            <a:ext cx="556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JavaScript, Sixth Edition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C733D6F3-EB2D-724A-A979-65F121E699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ヒラギノ角ゴ Pro W3" charset="0"/>
          <a:cs typeface="ヒラギノ角ゴ Pro W3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ヒラギノ角ゴ Pro W3" charset="0"/>
          <a:cs typeface="ヒラギノ角ゴ Pro W3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ヒラギノ角ゴ Pro W3" charset="0"/>
          <a:cs typeface="ヒラギノ角ゴ Pro W3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ヒラギノ角ゴ Pro W3" charset="0"/>
          <a:cs typeface="ヒラギノ角ゴ Pro W3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ヒラギノ角ゴ Pro W3" charset="0"/>
          <a:cs typeface="ヒラギノ角ゴ Pro W3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ヒラギノ角ゴ Pro W3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ヒラギノ角ゴ Pro W3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ヒラギノ角ゴ Pro W3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381750"/>
            <a:ext cx="5638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solidFill>
                  <a:srgbClr val="222222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2000">
                <a:solidFill>
                  <a:srgbClr val="222222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ヒラギノ角ゴ Pro W3" charset="0"/>
          <a:cs typeface="ヒラギノ角ゴ Pro W3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ヒラギノ角ゴ Pro W3" charset="0"/>
          <a:cs typeface="ヒラギノ角ゴ Pro W3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ヒラギノ角ゴ Pro W3" charset="0"/>
          <a:cs typeface="ヒラギノ角ゴ Pro W3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ヒラギノ角ゴ Pro W3" charset="0"/>
          <a:cs typeface="ヒラギノ角ゴ Pro W3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ヒラギノ角ゴ Pro W3" charset="0"/>
          <a:cs typeface="ヒラギノ角ゴ Pro W3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ヒラギノ角ゴ Pro W3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ヒラギノ角ゴ Pro W3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ヒラギノ角ゴ Pro W3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ヒラギノ角ゴ Pro W3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583" y="274638"/>
            <a:ext cx="8297334" cy="1132131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583" y="1406770"/>
            <a:ext cx="8297334" cy="4719395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063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ctr" defTabSz="914359" rtl="0" eaLnBrk="1" latinLnBrk="0" hangingPunct="1">
        <a:spcBef>
          <a:spcPct val="0"/>
        </a:spcBef>
        <a:buNone/>
        <a:defRPr sz="2800" kern="1200">
          <a:solidFill>
            <a:srgbClr val="77933C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342885" indent="-342885" algn="l" defTabSz="914359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v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742917" indent="-285737" algn="l" defTabSz="914359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9" indent="-228590" algn="l" defTabSz="914359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8" indent="-228590" algn="l" defTabSz="914359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08" indent="-228590" algn="l" defTabSz="914359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87" indent="-228590" algn="l" defTabSz="91435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7" indent="-228590" algn="l" defTabSz="91435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6" indent="-228590" algn="l" defTabSz="91435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6" indent="-228590" algn="l" defTabSz="91435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9" algn="l" defTabSz="9143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8" algn="l" defTabSz="9143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8" algn="l" defTabSz="9143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7" algn="l" defTabSz="9143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7" algn="l" defTabSz="9143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6" algn="l" defTabSz="9143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gitkraken.com/" TargetMode="Externa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EFAD0-D8C5-4DD5-85B8-722F9D4F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Setting Up a GitHub Account</a:t>
            </a:r>
            <a:endParaRPr lang="en-CA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15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3927-7E36-234B-8409-BA387B40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GUI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57969-62E3-9B4F-B111-C4CEF7D68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Sourcetree</a:t>
            </a:r>
            <a:r>
              <a:rPr lang="en-US" dirty="0"/>
              <a:t>: </a:t>
            </a:r>
            <a:r>
              <a:rPr lang="en-CA" dirty="0">
                <a:hlinkClick r:id="rId2"/>
              </a:rPr>
              <a:t>https://www.sourcetreeapp.com/</a:t>
            </a: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BCD50-0F14-9141-87FA-E9F59456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51784"/>
            <a:ext cx="6729716" cy="40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3927-7E36-234B-8409-BA387B40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GUI Clients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57969-62E3-9B4F-B111-C4CEF7D68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GitKraken</a:t>
            </a:r>
            <a:r>
              <a:rPr lang="en-CA" dirty="0"/>
              <a:t>: </a:t>
            </a:r>
            <a:r>
              <a:rPr lang="en-CA" dirty="0">
                <a:hlinkClick r:id="rId2"/>
              </a:rPr>
              <a:t>https://www.gitkraken.com/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6D04B-91ED-EE42-8E47-B5253567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24000"/>
            <a:ext cx="6858000" cy="483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6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3927-7E36-234B-8409-BA387B40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GUI Clients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57969-62E3-9B4F-B111-C4CEF7D68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GitHub Desktop: </a:t>
            </a:r>
            <a:r>
              <a:rPr lang="en-CA" dirty="0">
                <a:hlinkClick r:id="rId2"/>
              </a:rPr>
              <a:t>https://desktop.github.com/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FF519-BB9A-1649-A654-DCCBC7F5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695763"/>
            <a:ext cx="6400800" cy="45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1F22-FFF5-F340-A1D3-C176C52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GitHub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57DC-CB69-3040-A322-C24BD9198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Navigate to </a:t>
            </a:r>
            <a:r>
              <a:rPr lang="en-CA" dirty="0">
                <a:hlinkClick r:id="rId2"/>
              </a:rPr>
              <a:t>https://github.com/</a:t>
            </a:r>
            <a:r>
              <a:rPr lang="en-CA" dirty="0"/>
              <a:t>. Enter your user details, as shown in the following screenshot, and press the Sign up for GitHub button: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F2E92-BFE7-EE46-AFD2-2AB3F62B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209800"/>
            <a:ext cx="6139493" cy="41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4378-AD37-D445-9126-2159C87B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Creating your first repo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EE39-2786-FD49-BC92-D27EEED5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1: </a:t>
            </a:r>
            <a:r>
              <a:rPr lang="en-US" dirty="0"/>
              <a:t>On GitHub, you can start creating your repo by either clicking on the New button: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 symbol next to your avatar at the top right corner of the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34667-03E1-7D4B-BFA4-254CD754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28800"/>
            <a:ext cx="12700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83555-5CBD-7842-B5B7-07831744A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60800"/>
            <a:ext cx="1409700" cy="9271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37BE24D-25FF-2B42-B399-1E748B480C80}"/>
              </a:ext>
            </a:extLst>
          </p:cNvPr>
          <p:cNvSpPr/>
          <p:nvPr/>
        </p:nvSpPr>
        <p:spPr bwMode="auto">
          <a:xfrm>
            <a:off x="914400" y="2197100"/>
            <a:ext cx="6096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A0F681C-0E6B-D140-B7F2-9ABC1475F16E}"/>
              </a:ext>
            </a:extLst>
          </p:cNvPr>
          <p:cNvSpPr/>
          <p:nvPr/>
        </p:nvSpPr>
        <p:spPr bwMode="auto">
          <a:xfrm>
            <a:off x="876300" y="4095750"/>
            <a:ext cx="6096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13138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4378-AD37-D445-9126-2159C87B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Creating your first repo on GitHub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EE39-2786-FD49-BC92-D27EEED5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2: </a:t>
            </a:r>
            <a:r>
              <a:rPr lang="en-US" dirty="0"/>
              <a:t>Select a </a:t>
            </a:r>
            <a:r>
              <a:rPr lang="en-US" b="1" dirty="0"/>
              <a:t>repository name </a:t>
            </a:r>
            <a:r>
              <a:rPr lang="en-US" dirty="0"/>
              <a:t>next to your account or team name. The name of the repo must be </a:t>
            </a:r>
            <a:r>
              <a:rPr lang="en-US" b="1" dirty="0"/>
              <a:t>unique</a:t>
            </a:r>
            <a:r>
              <a:rPr lang="en-US" dirty="0"/>
              <a:t> for your account: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1EEE259-0D5B-014F-BE06-AA8755BBD66E}"/>
              </a:ext>
            </a:extLst>
          </p:cNvPr>
          <p:cNvSpPr/>
          <p:nvPr/>
        </p:nvSpPr>
        <p:spPr bwMode="auto">
          <a:xfrm flipH="1">
            <a:off x="6629400" y="3411772"/>
            <a:ext cx="5334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95450-F0D7-4F04-A0DD-0E9EC1AB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81200"/>
            <a:ext cx="69437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4378-AD37-D445-9126-2159C87B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Creating your first repo on GitHub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EE39-2786-FD49-BC92-D27EEED5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3: </a:t>
            </a:r>
            <a:r>
              <a:rPr lang="en-US" dirty="0"/>
              <a:t>You can leave the repo as </a:t>
            </a:r>
            <a:r>
              <a:rPr lang="en-US" b="1" dirty="0"/>
              <a:t>public</a:t>
            </a:r>
            <a:r>
              <a:rPr lang="en-US" dirty="0"/>
              <a:t> for now. Also, you can leave initialize this repository with a README </a:t>
            </a:r>
            <a:r>
              <a:rPr lang="en-US" b="1" dirty="0"/>
              <a:t>unchecked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Step 4: </a:t>
            </a:r>
            <a:r>
              <a:rPr lang="en-US" dirty="0"/>
              <a:t>Click the </a:t>
            </a:r>
            <a:r>
              <a:rPr lang="en-US" b="1" dirty="0"/>
              <a:t>Create repository </a:t>
            </a:r>
            <a:r>
              <a:rPr lang="en-US" dirty="0"/>
              <a:t>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AC766-C074-EA44-A764-7E2444E1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95600"/>
            <a:ext cx="6972300" cy="325859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73EDA2A-3B9D-9949-8609-C9E97811289E}"/>
              </a:ext>
            </a:extLst>
          </p:cNvPr>
          <p:cNvSpPr/>
          <p:nvPr/>
        </p:nvSpPr>
        <p:spPr bwMode="auto">
          <a:xfrm>
            <a:off x="1254318" y="5676900"/>
            <a:ext cx="6096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B46D4CE-8454-754D-A314-B617D3EB9AE3}"/>
              </a:ext>
            </a:extLst>
          </p:cNvPr>
          <p:cNvSpPr/>
          <p:nvPr/>
        </p:nvSpPr>
        <p:spPr bwMode="auto">
          <a:xfrm>
            <a:off x="1219200" y="3143250"/>
            <a:ext cx="6096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D9DF36E-87BF-6F4C-AB34-904C3C1FC043}"/>
              </a:ext>
            </a:extLst>
          </p:cNvPr>
          <p:cNvSpPr/>
          <p:nvPr/>
        </p:nvSpPr>
        <p:spPr bwMode="auto">
          <a:xfrm>
            <a:off x="1256471" y="4524897"/>
            <a:ext cx="6096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4788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4378-AD37-D445-9126-2159C87B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Connecting your local repo to your 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EE39-2786-FD49-BC92-D27EEED5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will create the new repo and display a page with the following information: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1B31C-1A3C-4694-B367-22A9F2BA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31" y="1713647"/>
            <a:ext cx="6800850" cy="49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217A73B-3C3D-4A43-8EB6-B32788BF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89478"/>
            <a:ext cx="7963894" cy="1282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B54378-AD37-D445-9126-2159C87B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Connecting your local repo to your GitHub repo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EE39-2786-FD49-BC92-D27EEED5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link your GitHub repo with the local repo you created earlier you need to copy the following two lines of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paste into your Command Line window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C0BAF60-76F6-A74C-9F4F-1F4C6E26E59A}"/>
              </a:ext>
            </a:extLst>
          </p:cNvPr>
          <p:cNvSpPr/>
          <p:nvPr/>
        </p:nvSpPr>
        <p:spPr bwMode="auto">
          <a:xfrm>
            <a:off x="7651142" y="2251186"/>
            <a:ext cx="6096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86BA92F-C665-E649-94CF-721E2CD94C16}"/>
              </a:ext>
            </a:extLst>
          </p:cNvPr>
          <p:cNvSpPr/>
          <p:nvPr/>
        </p:nvSpPr>
        <p:spPr bwMode="auto">
          <a:xfrm>
            <a:off x="570506" y="4038600"/>
            <a:ext cx="6096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CFCD5CC-3570-3241-9038-0EF2715A001F}"/>
              </a:ext>
            </a:extLst>
          </p:cNvPr>
          <p:cNvSpPr/>
          <p:nvPr/>
        </p:nvSpPr>
        <p:spPr bwMode="auto">
          <a:xfrm>
            <a:off x="560567" y="5486400"/>
            <a:ext cx="6096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4A362E-3DC2-4EC2-B29E-5AAEFB9F8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46" b="61953"/>
          <a:stretch/>
        </p:blipFill>
        <p:spPr>
          <a:xfrm>
            <a:off x="1284514" y="3657600"/>
            <a:ext cx="7658402" cy="1108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5898C8-F62C-473E-9A23-7277EF213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46" b="61953"/>
          <a:stretch/>
        </p:blipFill>
        <p:spPr>
          <a:xfrm>
            <a:off x="1284514" y="5105400"/>
            <a:ext cx="7658402" cy="11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0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FFA1-E528-DB46-B6A8-5385DA26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5F21-D682-1A49-AE7A-95931EF79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need to remove a repo. This may be due to broken connections between your local repo (on your computer) and your GitHub repo (or other problems).</a:t>
            </a:r>
          </a:p>
          <a:p>
            <a:endParaRPr lang="en-US" dirty="0"/>
          </a:p>
          <a:p>
            <a:r>
              <a:rPr lang="en-US" b="1" dirty="0"/>
              <a:t>Step 1: </a:t>
            </a:r>
            <a:r>
              <a:rPr lang="en-US" dirty="0"/>
              <a:t>Click on the </a:t>
            </a:r>
            <a:r>
              <a:rPr lang="en-US" b="1" dirty="0"/>
              <a:t>Settings</a:t>
            </a:r>
            <a:r>
              <a:rPr lang="en-US" dirty="0"/>
              <a:t> link on your repo’s page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Step 2: </a:t>
            </a:r>
            <a:r>
              <a:rPr lang="en-US" dirty="0"/>
              <a:t>scroll down to the Danger Zone and select the </a:t>
            </a:r>
            <a:r>
              <a:rPr lang="en-US" b="1" dirty="0"/>
              <a:t>Delete this repository </a:t>
            </a:r>
            <a:r>
              <a:rPr lang="en-US" dirty="0"/>
              <a:t>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B07B0-264C-AB4F-AA86-7EFFAA9A0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988067"/>
            <a:ext cx="990600" cy="50086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078A766-5D22-794E-B4AB-C47C141F055A}"/>
              </a:ext>
            </a:extLst>
          </p:cNvPr>
          <p:cNvSpPr/>
          <p:nvPr/>
        </p:nvSpPr>
        <p:spPr bwMode="auto">
          <a:xfrm>
            <a:off x="990600" y="3020169"/>
            <a:ext cx="6096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39B49-3B9B-FA41-92FF-5CE63BF2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71170"/>
            <a:ext cx="4114800" cy="234052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73086C4-1F84-F74F-B91E-E960150A6F93}"/>
              </a:ext>
            </a:extLst>
          </p:cNvPr>
          <p:cNvSpPr/>
          <p:nvPr/>
        </p:nvSpPr>
        <p:spPr bwMode="auto">
          <a:xfrm flipH="1">
            <a:off x="5486400" y="5992632"/>
            <a:ext cx="5334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89407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FFA1-E528-DB46-B6A8-5385DA26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repo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5F21-D682-1A49-AE7A-95931EF79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3: </a:t>
            </a:r>
            <a:r>
              <a:rPr lang="en-US" dirty="0"/>
              <a:t>Confirm that you wish to Delete the repo. You </a:t>
            </a:r>
            <a:r>
              <a:rPr lang="en-US" b="1" dirty="0"/>
              <a:t>cannot</a:t>
            </a:r>
            <a:r>
              <a:rPr lang="en-US" dirty="0"/>
              <a:t> undo this action.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Step 4: </a:t>
            </a:r>
            <a:r>
              <a:rPr lang="en-US" dirty="0"/>
              <a:t>Click the I understand the consequences, delete this repository button. You will then be asked to confirm by entering your account password.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2DFA3-694D-B848-AAB2-399E9F373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52600"/>
            <a:ext cx="2590800" cy="1882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572D7-EB0B-B04E-9AF6-756D8CBC2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724400"/>
            <a:ext cx="1876508" cy="189478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DA4B4C1-71D0-B841-ABA9-BC6BC6C2686F}"/>
              </a:ext>
            </a:extLst>
          </p:cNvPr>
          <p:cNvSpPr/>
          <p:nvPr/>
        </p:nvSpPr>
        <p:spPr bwMode="auto">
          <a:xfrm>
            <a:off x="2957885" y="3048000"/>
            <a:ext cx="6096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6C06954-4790-8146-B3C3-FE924CC2BD29}"/>
              </a:ext>
            </a:extLst>
          </p:cNvPr>
          <p:cNvSpPr/>
          <p:nvPr/>
        </p:nvSpPr>
        <p:spPr bwMode="auto">
          <a:xfrm>
            <a:off x="3810000" y="6205193"/>
            <a:ext cx="609600" cy="22860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32285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eb Re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On-screen Show (4:3)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Arial Narrow</vt:lpstr>
      <vt:lpstr>Calibri</vt:lpstr>
      <vt:lpstr>Consolas</vt:lpstr>
      <vt:lpstr>Courier New</vt:lpstr>
      <vt:lpstr>Helvetica Neue</vt:lpstr>
      <vt:lpstr>Times</vt:lpstr>
      <vt:lpstr>Times New Roman</vt:lpstr>
      <vt:lpstr>Wingdings</vt:lpstr>
      <vt:lpstr>Default Design</vt:lpstr>
      <vt:lpstr>1_Default Design</vt:lpstr>
      <vt:lpstr>Web Redesign</vt:lpstr>
      <vt:lpstr>Setting Up a GitHub Account</vt:lpstr>
      <vt:lpstr>Setting Up a GitHub Account</vt:lpstr>
      <vt:lpstr>Creating your first repo on GitHub</vt:lpstr>
      <vt:lpstr>Creating your first repo on GitHub (continued)</vt:lpstr>
      <vt:lpstr>Creating your first repo on GitHub (continued)</vt:lpstr>
      <vt:lpstr>Connecting your local repo to your GitHub repo</vt:lpstr>
      <vt:lpstr>Connecting your local repo to your GitHub repo (continued)</vt:lpstr>
      <vt:lpstr>Deleting a repo</vt:lpstr>
      <vt:lpstr>Deleting a repo (continued)</vt:lpstr>
      <vt:lpstr>Common GUI Clients</vt:lpstr>
      <vt:lpstr>Common GUI Clients (continued)</vt:lpstr>
      <vt:lpstr>Common GUI Clients (continued)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/>
  <cp:lastModifiedBy/>
  <cp:revision>416</cp:revision>
  <cp:lastPrinted>2016-07-08T20:46:54Z</cp:lastPrinted>
  <dcterms:created xsi:type="dcterms:W3CDTF">2007-07-09T21:56:01Z</dcterms:created>
  <dcterms:modified xsi:type="dcterms:W3CDTF">2020-07-28T18:58:10Z</dcterms:modified>
</cp:coreProperties>
</file>